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62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c4a7eaa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c4a7eaac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76c4a7eaac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c4a7ea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c4a7eaac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6c4a7eaa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c4a7eaa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c4a7eaa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6c4a7eaac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c4a7eaa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c4a7eaac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6c4a7eaac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c4a7eaa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c4a7eaac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6c4a7eaac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6c4a7eaa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6c4a7eaa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6c4a7eaa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6c4a7eaa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76c4a7eaac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6c4a7eaac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8" name="Google Shape;268;g76c4a7eaac_0_9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6c4a7eaa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6c4a7eaac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76c4a7eaac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4" name="Google Shape;29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c4a7ea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c4a7eaa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76c4a7eaa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c4a7eaa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c4a7eaa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6c4a7eaa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6c4a7eaa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6c4a7eaac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6c4a7eaac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c4a7eaa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76c4a7eaac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6c4a7eaac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8" name="Google Shape;198;g76c4a7eaac_0_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gular_expression#cite_note-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Pattern_matching" TargetMode="External"/><Relationship Id="rId4" Type="http://schemas.openxmlformats.org/officeDocument/2006/relationships/hyperlink" Target="https://en.wikipedia.org/wiki/Character_(computing)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Lexical_analysis" TargetMode="External"/><Relationship Id="rId5" Type="http://schemas.openxmlformats.org/officeDocument/2006/relationships/hyperlink" Target="https://en.wikipedia.org/wiki/AWK" TargetMode="External"/><Relationship Id="rId4" Type="http://schemas.openxmlformats.org/officeDocument/2006/relationships/hyperlink" Target="https://en.wikipedia.org/wiki/S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PHP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working </a:t>
            </a:r>
            <a:r>
              <a:rPr lang="en-US" sz="7200"/>
              <a:t>with </a:t>
            </a:r>
            <a:r>
              <a:rPr lang="en-US" sz="7200" smtClean="0"/>
              <a:t/>
            </a:r>
            <a:br>
              <a:rPr lang="en-US" sz="7200" smtClean="0"/>
            </a:br>
            <a:r>
              <a:rPr lang="en-US" sz="7200" smtClean="0"/>
              <a:t>regular expressions 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flags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global search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case-insensitive search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multiline search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letters, digits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any symbol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[bgi]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look for the symbols specified in brackets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[a-zA-Z]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look for the symbol interval specified in brackets - all small and uppercase letters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[0-9]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digits 0 to 9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[^abc]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but the specified in brackets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general symbols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/s</a:t>
            </a: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matches a single white space character, including space, tab, form feed, line feed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/S</a:t>
            </a: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matches a single character other than white space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/d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same as </a:t>
            </a:r>
            <a:r>
              <a:rPr lang="en-US"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[0-9]</a:t>
            </a: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/D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еквивалентно с </a:t>
            </a:r>
            <a:r>
              <a:rPr lang="en-US"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[^0-9]</a:t>
            </a: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/w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all letters - small and uppercase, digits and  _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/W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all but letters - small and uppercase, digits and _</a:t>
            </a: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symbol repeats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symbol repeats 1 or many times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symbol repeats 0 or 1 time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first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the second pattern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{5}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number of repeats - 5 times exactly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{1, 5}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number of repeats - from 1 to 5 times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grouping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() </a:t>
            </a:r>
            <a:r>
              <a:rPr lang="en-US"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 make a group for the pattern</a:t>
            </a: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grouping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Make pattern that matches telephone numbers in the format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555.123.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4567</a:t>
            </a:r>
            <a:endParaRPr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pattern is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(([0-9] {3} \.)){2}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([0-9] {4})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 regex functions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regex functions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673400" y="1195500"/>
            <a:ext cx="4260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preg_match()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searches in string for match of the given pattern. Returns only the first match.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preg_match_all()</a:t>
            </a:r>
            <a:r>
              <a:rPr lang="en-US" sz="2400" b="1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r>
              <a:rPr lang="en-US" sz="24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searches in string for match of the given pattern. Returns all matches.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6407425" y="1241250"/>
            <a:ext cx="4860000" cy="4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preg_replace()</a:t>
            </a:r>
            <a:r>
              <a:rPr lang="en-US" sz="2400" b="1">
                <a:solidFill>
                  <a:srgbClr val="00717D"/>
                </a:solidFill>
              </a:rPr>
              <a:t> </a:t>
            </a:r>
            <a:r>
              <a:rPr lang="en-US" sz="2400">
                <a:solidFill>
                  <a:srgbClr val="595959"/>
                </a:solidFill>
              </a:rPr>
              <a:t>- searches and replaces in string matching given pattern</a:t>
            </a: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preg_split()</a:t>
            </a:r>
            <a:r>
              <a:rPr lang="en-US" sz="2400" b="1">
                <a:solidFill>
                  <a:srgbClr val="00717D"/>
                </a:solidFill>
              </a:rPr>
              <a:t> </a:t>
            </a:r>
            <a:r>
              <a:rPr lang="en-US" sz="2400">
                <a:solidFill>
                  <a:srgbClr val="595959"/>
                </a:solidFill>
              </a:rPr>
              <a:t>- splits a string according to given pattern</a:t>
            </a: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Definition and usage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Symbols and syntax</a:t>
            </a:r>
            <a:endParaRPr/>
          </a:p>
          <a:p>
            <a:pPr marL="514041" lvl="0" indent="-514041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PHP regex functions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10" name="Google Shape;310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Definition and usage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89200" y="1195925"/>
            <a:ext cx="110772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regular expression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regex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regexp</a:t>
            </a:r>
            <a:r>
              <a:rPr lang="en-US" sz="2400" u="sng" baseline="300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is a sequence of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characters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that define a search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pattern.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489200" y="1195925"/>
            <a:ext cx="110772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telephone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+1 - (800)-555-2468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 link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http://foo.co.uk/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date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 – 07 – 2015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-"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2"/>
          </p:nvPr>
        </p:nvSpPr>
        <p:spPr>
          <a:xfrm>
            <a:off x="555450" y="1195925"/>
            <a:ext cx="53277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- "find" or "find and replace" operations on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2400" u="sng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strings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- input validation.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1A334B"/>
              </a:solidFill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6407425" y="1253050"/>
            <a:ext cx="5159100" cy="4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rgbClr val="1A334B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1A334B"/>
                </a:solidFill>
              </a:rPr>
              <a:t>Regular expressions are used in search engines, search and replace dialogs of word processors and text editors, in text processing utilities such as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4"/>
              </a:rPr>
              <a:t>sed</a:t>
            </a:r>
            <a:r>
              <a:rPr lang="en-US" sz="2400" i="1">
                <a:solidFill>
                  <a:srgbClr val="1A334B"/>
                </a:solidFill>
              </a:rPr>
              <a:t> and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5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5"/>
              </a:rPr>
              <a:t>AWK</a:t>
            </a:r>
            <a:r>
              <a:rPr lang="en-US" sz="2400" i="1">
                <a:solidFill>
                  <a:srgbClr val="1A334B"/>
                </a:solidFill>
              </a:rPr>
              <a:t> and in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6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6"/>
              </a:rPr>
              <a:t>lexical analysis</a:t>
            </a:r>
            <a:r>
              <a:rPr lang="en-US" sz="2400" i="1">
                <a:solidFill>
                  <a:srgbClr val="1A334B"/>
                </a:solidFill>
              </a:rPr>
              <a:t>. </a:t>
            </a:r>
            <a:endParaRPr sz="2400" i="1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2"/>
          </p:nvPr>
        </p:nvSpPr>
        <p:spPr>
          <a:xfrm>
            <a:off x="555450" y="2131550"/>
            <a:ext cx="4137600" cy="26214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Many programming languages provide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regex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capabilities either built-in or via libraries.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1A334B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520775" y="2131550"/>
            <a:ext cx="4633500" cy="26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</a:rPr>
              <a:t>Principles and techniques for building </a:t>
            </a:r>
            <a:r>
              <a:rPr lang="en-US" sz="2400" b="1">
                <a:solidFill>
                  <a:schemeClr val="lt1"/>
                </a:solidFill>
              </a:rPr>
              <a:t>regular expressions</a:t>
            </a:r>
            <a:r>
              <a:rPr lang="en-US" sz="2400">
                <a:solidFill>
                  <a:srgbClr val="1A334B"/>
                </a:solidFill>
              </a:rPr>
              <a:t> are the same for all programming languages that use them.</a:t>
            </a: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Symbols and syntax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End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</a:t>
            </a: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starts with L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End  </a:t>
            </a: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ends with В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Office PowerPoint</Application>
  <PresentationFormat>По избор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7" baseType="lpstr">
      <vt:lpstr>Arial</vt:lpstr>
      <vt:lpstr>Noto Sans Symbols</vt:lpstr>
      <vt:lpstr>Calibri</vt:lpstr>
      <vt:lpstr>Roboto</vt:lpstr>
      <vt:lpstr>Consolas</vt:lpstr>
      <vt:lpstr>1_SoftUni3_1</vt:lpstr>
      <vt:lpstr>PHP working with  regular expressions  </vt:lpstr>
      <vt:lpstr>Table of Contents</vt:lpstr>
      <vt:lpstr>Презентация на PowerPoint</vt:lpstr>
      <vt:lpstr>Definition and usage</vt:lpstr>
      <vt:lpstr>Definition and usage</vt:lpstr>
      <vt:lpstr>Definition and usage</vt:lpstr>
      <vt:lpstr>Definition and usage</vt:lpstr>
      <vt:lpstr>Презентация на PowerPoint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Презентация на PowerPoint</vt:lpstr>
      <vt:lpstr>PHP regex functions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working with  regular expressions</dc:title>
  <dc:creator>Milena</dc:creator>
  <cp:lastModifiedBy>Ariel</cp:lastModifiedBy>
  <cp:revision>2</cp:revision>
  <dcterms:modified xsi:type="dcterms:W3CDTF">2020-02-01T10:18:02Z</dcterms:modified>
</cp:coreProperties>
</file>